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02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260" r:id="rId68"/>
    <p:sldId id="652" r:id="rId69"/>
    <p:sldId id="653" r:id="rId70"/>
    <p:sldId id="654" r:id="rId71"/>
    <p:sldId id="655" r:id="rId72"/>
    <p:sldId id="659" r:id="rId73"/>
    <p:sldId id="660" r:id="rId74"/>
    <p:sldId id="661" r:id="rId75"/>
    <p:sldId id="662" r:id="rId76"/>
    <p:sldId id="664" r:id="rId77"/>
    <p:sldId id="663" r:id="rId78"/>
    <p:sldId id="261" r:id="rId79"/>
    <p:sldId id="567" r:id="rId80"/>
    <p:sldId id="579" r:id="rId81"/>
    <p:sldId id="580" r:id="rId82"/>
    <p:sldId id="581" r:id="rId83"/>
    <p:sldId id="574" r:id="rId84"/>
    <p:sldId id="584" r:id="rId85"/>
    <p:sldId id="585" r:id="rId86"/>
    <p:sldId id="622" r:id="rId87"/>
    <p:sldId id="621" r:id="rId88"/>
    <p:sldId id="623" r:id="rId89"/>
    <p:sldId id="624" r:id="rId90"/>
    <p:sldId id="620" r:id="rId91"/>
    <p:sldId id="614" r:id="rId92"/>
    <p:sldId id="616" r:id="rId93"/>
    <p:sldId id="617" r:id="rId94"/>
    <p:sldId id="618" r:id="rId95"/>
    <p:sldId id="619" r:id="rId96"/>
    <p:sldId id="646" r:id="rId97"/>
    <p:sldId id="648" r:id="rId98"/>
    <p:sldId id="649" r:id="rId99"/>
    <p:sldId id="657" r:id="rId100"/>
    <p:sldId id="65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260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2"/>
    <a:srgbClr val="EB9CAC"/>
    <a:srgbClr val="162B5B"/>
    <a:srgbClr val="637CC7"/>
    <a:srgbClr val="BF1D2C"/>
    <a:srgbClr val="1DA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4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7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63C715-C164-25A1-2177-8A90394F824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2D9A75-EBED-2841-0AD4-23138B98A2F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6598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83% of signal preserved!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BA7A6E-77BC-3B4D-65F8-7285F3BDD64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17927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613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BE37A1-6E58-904C-856D-7B1FF348FB0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Brillouin-Induced Raman Modes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DA9E3F-9D0B-CCFD-04D1-48E673A31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991" y="1690688"/>
            <a:ext cx="687549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95EA-4824-00AB-7B75-0B0A830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E61CF-267C-B553-7D7A-EEAE3385D5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2116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6920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3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6920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06939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30536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61305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67578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339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192EB1-5D66-706D-FDC5-4C938C7C6CA9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A794AD-BD0F-8D1C-47C3-BBF899CE6D47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66FCD-8518-9889-E012-E249BFA0DB9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B5A54-73D5-1A84-9F66-4A5FE7B39EF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15CD1-A688-763D-B439-E01231028C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DBFEB6-2409-2F85-F427-92AFD4682A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A8991D-0F6C-167D-9405-CF2E70BBA76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6692C-F70B-A135-8083-3B1DD231D19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8E9434-AC07-9246-9A52-CCDEC7B98F1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89819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9078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7830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0564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2153</Words>
  <Application>Microsoft Macintosh PowerPoint</Application>
  <PresentationFormat>Widescreen</PresentationFormat>
  <Paragraphs>642</Paragraphs>
  <Slides>100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Brillouin Scattering, Optomechanical Coupling</vt:lpstr>
      <vt:lpstr>Brillouin Scattering, Optomechanical Coupling</vt:lpstr>
      <vt:lpstr>Brillouin Scattering,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Brillouin-Induced Raman Modes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1 cm Suspended Silica Chip Waveguide</vt:lpstr>
      <vt:lpstr>Controlling Sound with Light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88</cp:revision>
  <dcterms:created xsi:type="dcterms:W3CDTF">2025-04-20T15:36:52Z</dcterms:created>
  <dcterms:modified xsi:type="dcterms:W3CDTF">2025-04-24T04:42:33Z</dcterms:modified>
</cp:coreProperties>
</file>